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510DC-A40F-482C-9E4E-5BDB251C9DC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AD2C-8192-4AD0-94B2-DED3970D0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ddgbdf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dsgds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ddgbdf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ddgbdf</dc:title>
  <dc:creator>admin</dc:creator>
  <cp:lastModifiedBy>admin</cp:lastModifiedBy>
  <cp:revision>1</cp:revision>
  <dcterms:created xsi:type="dcterms:W3CDTF">2015-05-01T07:09:52Z</dcterms:created>
  <dcterms:modified xsi:type="dcterms:W3CDTF">2015-05-01T11:16:10Z</dcterms:modified>
</cp:coreProperties>
</file>